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16" r:id="rId14"/>
    <p:sldId id="519" r:id="rId15"/>
    <p:sldId id="518" r:id="rId16"/>
    <p:sldId id="520" r:id="rId17"/>
    <p:sldId id="521" r:id="rId18"/>
    <p:sldId id="522"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9.tiff"/><Relationship Id="rId5" Type="http://schemas.openxmlformats.org/officeDocument/2006/relationships/image" Target="../media/image38.tiff"/><Relationship Id="rId10" Type="http://schemas.openxmlformats.org/officeDocument/2006/relationships/image" Target="../media/image2.png"/><Relationship Id="rId4" Type="http://schemas.openxmlformats.org/officeDocument/2006/relationships/image" Target="../media/image37.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2.jpg"/><Relationship Id="rId7" Type="http://schemas.openxmlformats.org/officeDocument/2006/relationships/image" Target="../media/image4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In this exercise we will create a simple application and deploy this application on the cloud foundry.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8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10735</TotalTime>
  <Words>1351</Words>
  <Application>Microsoft Office PowerPoint</Application>
  <PresentationFormat>Widescreen</PresentationFormat>
  <Paragraphs>230</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2022-01-04T06:56:03Z</dcterms:modified>
</cp:coreProperties>
</file>